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70" r:id="rId4"/>
    <p:sldId id="271" r:id="rId5"/>
    <p:sldId id="262" r:id="rId6"/>
    <p:sldId id="268" r:id="rId7"/>
    <p:sldId id="269" r:id="rId8"/>
    <p:sldId id="272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incent Dionisi" initials="VD" lastIdx="1" clrIdx="0">
    <p:extLst>
      <p:ext uri="{19B8F6BF-5375-455C-9EA6-DF929625EA0E}">
        <p15:presenceInfo xmlns:p15="http://schemas.microsoft.com/office/powerpoint/2012/main" userId="S-1-5-21-1436351044-2210623169-1365664812-100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8D0610-8AA3-47E4-995A-E23D5A9412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63157D9-2ECD-406C-8A0A-4913255D99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15272A4-A304-4F90-85D7-2B9166A1E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453F7D-BEE3-43E7-8074-0A6BA6B9C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F50F70E-1BEA-4814-87BB-CA524159E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9656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D3FDD1-9F5C-455C-A43C-FBD195871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C61C014-95D0-472C-A36B-0C10F2F9B9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A62A8BF-D5D9-42D1-B758-3AD34F273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9B06E92-A8B9-4EE3-975D-AA60EE0E0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3D94D62-3F07-42CC-9553-1F25EF363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0038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0FF148C-8E67-4776-93DF-14186C197B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D987A11-342C-44F2-B2CE-F60B128599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DB5B92C-936B-406A-A079-A2E6E9F26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86BE13F-DD3A-4933-B3E0-83A966098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F262F85-CE53-459C-90E2-2E2B08F6E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6893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0B4ABC-72F4-49A1-9BA7-2DFDA165D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DA2F56C-ADA2-4C76-A15D-D2AAD264BD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E0BEAF5-8595-49FF-B5CC-1EC12EC88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18D0170-913E-4984-9F79-4EF9D172F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1111617-5C3C-4322-9A1C-82B308191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5446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DADE64-D16F-491E-A2B2-D269010F2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2BE9A84-D38F-4CC5-8540-1ABEC2C29A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937DC8D-5337-4F6B-86CE-F80253EFA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F3BC0D8-F0B6-46A4-AD49-DB2E9AB73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981348-2BD8-4EE6-991C-3899F2B64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6830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EDFA1E-7EF0-46A1-A9F0-DFA7992F9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2291F7F-599E-46B7-B8E7-6F2EA24134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42A5C03-58D2-470F-A88F-300DB3A164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31447D8-1C88-45FD-9CD0-AB24028A2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9315CC8-2648-4109-8865-76040AA78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F607265-A389-4653-A610-65CF3CFD0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0091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184100-AFA6-4478-A784-AD1AA89D2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FAA27EF-5EC3-4442-BEBF-723853985D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DDB1CE7-38CA-4268-992C-E7A7B91C97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E757A59-69E3-479D-B9D0-2A46824C39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171CA33-3C2E-46BF-9BF9-B410C29C17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AC8ED2D-7DAF-4486-B380-9DDDEA0EC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78132FD-E331-4408-8759-7BAC43D91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C38E90A-69A7-4519-8592-48562FB2A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199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609883-84FA-4568-8BC8-28032AF7E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A8CC411-8F7A-487A-B9AB-6739766BB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11097FC-C9D0-4181-830C-213DC3798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4F7C6E4-1D5A-4370-8D18-D2268687A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9881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2917E9B-F409-46D2-A021-DB65FFDC2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DC3F4F9-688C-4995-ADF4-7B0136B73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CA76E47-BD25-45FA-99CD-C68F8B3F1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9464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9DC43B-B870-47E7-9EC7-7BD92F67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6AF0724-E5D3-4B55-B69A-B59BEA1333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2BB1F58-BB9A-41A9-A7C5-FD0593B0D1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C4F09D8-EABD-43F0-9924-9BEB58C80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EB04F63-C2EE-4C25-A3F7-ECEBA5E76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85527E1-BEA1-45FA-ABBD-FD4DD3473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1948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547C88-D007-4205-8C94-FAABC3DE4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B8C2B28-5366-4E34-A118-82577263D2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CD408BF-9D81-4C33-AED7-21C101D83C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E639D74-F980-4B81-AA50-498BFB64F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D1CA783-B02A-4C63-8FFF-3A250F6E0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3DF2DC3-7FD4-48E6-ABA9-B193AC46A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7502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2E5581B-926A-469A-A94F-F3BB8F192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900437C-1AAD-4330-B1C9-95EFB1E98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09FCFD8-D3CC-4BA9-94DE-31978F0CF8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08F82-5F5D-4D70-B4CC-A3AFC3F6B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53A36F2-D60A-41D9-A086-9BDA31C95E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EA324D0-79C3-477D-A8C2-9AB46B0D71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1658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/>
            </a:gs>
            <a:gs pos="57000">
              <a:schemeClr val="accent4"/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061936" y="1659285"/>
            <a:ext cx="1006812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/>
              <a:t>Challenge mathématique 2024 – 2025</a:t>
            </a:r>
          </a:p>
          <a:p>
            <a:pPr algn="ctr"/>
            <a:r>
              <a:rPr lang="fr-FR" sz="4800" dirty="0"/>
              <a:t>Manche 3 – Niveau 3</a:t>
            </a:r>
          </a:p>
          <a:p>
            <a:pPr algn="ctr"/>
            <a:endParaRPr lang="fr-FR" sz="4800" dirty="0"/>
          </a:p>
          <a:p>
            <a:pPr algn="ctr"/>
            <a:r>
              <a:rPr lang="fr-FR" sz="4000" u="sng" dirty="0"/>
              <a:t>Calcul mental :</a:t>
            </a:r>
            <a:r>
              <a:rPr lang="fr-FR" sz="4000" dirty="0"/>
              <a:t> problèmes à proposer pour continuer à s’entraîner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2892481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146999" y="1583879"/>
            <a:ext cx="9898002" cy="3690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Romain achète 2 bouquets de tulipes jaunes à 9,50€ le bouquet et un bouquet de tulipes rouges à 12€. Il paie avec un billet de 50 euros. Combien la vendeuse va-t-elle lui rendre 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2455025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039362" y="1583879"/>
            <a:ext cx="10113275" cy="3690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Romain achète 4 bouquets de tulipes jaunes à 8,25€ le bouquet et un bouquet de tulipes rouges à 22€. Il paie avec un billet de 100 euros. Combien la vendeuse va-t-elle lui rendre 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2580210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117506" y="1583879"/>
            <a:ext cx="9956987" cy="3690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Romain achète un bouquet de tulipes jaunes à 9€ et deux bouquets de tulipes rouges à 25,50€ le bouquet. Il paie avec un billet de 100 euros. Combien la vendeuse va-t-elle lui rendre 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4201682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796622" y="1583879"/>
            <a:ext cx="8598756" cy="3690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000" dirty="0"/>
              <a:t>Un sac de terreau de 20 kg est composé de 12,5 kg de matière organique. Quelle quantité de matière organique contient un sac de 40 kg du même terreau 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3894028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827037" y="1583879"/>
            <a:ext cx="8537926" cy="3690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000" dirty="0"/>
              <a:t>Un sac de terreau de 20 kg est composé de 11,4 kg de matière organique. Quelle quantité de matière organique contient un sac de 60 kg du même terreau 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990550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825371" y="1583879"/>
            <a:ext cx="8541258" cy="3690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000" dirty="0"/>
              <a:t>Un sac de terreau de 20 kg est composé de 15,5 kg de matière organique. Quelle quantité de matière organique contient un sac de 80 kg du même terreau 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30699004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834701" y="1583879"/>
            <a:ext cx="8522597" cy="3690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000" dirty="0"/>
              <a:t>Un sac de terreau de 20 kg est composé de 12,5 kg de matière organique. Quelle quantité de matière organique contient un sac de 2 kg du même terreau ?</a:t>
            </a:r>
            <a:endParaRPr lang="fr-FR" sz="7200" dirty="0"/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214191994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282</Words>
  <Application>Microsoft Office PowerPoint</Application>
  <PresentationFormat>Grand écran</PresentationFormat>
  <Paragraphs>19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Vincent Dionisi</dc:creator>
  <cp:lastModifiedBy>Vincent Dionisi</cp:lastModifiedBy>
  <cp:revision>17</cp:revision>
  <dcterms:created xsi:type="dcterms:W3CDTF">2023-11-24T11:21:07Z</dcterms:created>
  <dcterms:modified xsi:type="dcterms:W3CDTF">2025-03-02T17:10:57Z</dcterms:modified>
</cp:coreProperties>
</file>